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23"/>
  </p:notesMasterIdLst>
  <p:sldIdLst>
    <p:sldId id="256" r:id="rId2"/>
    <p:sldId id="278" r:id="rId3"/>
    <p:sldId id="257" r:id="rId4"/>
    <p:sldId id="258" r:id="rId5"/>
    <p:sldId id="259" r:id="rId6"/>
    <p:sldId id="260" r:id="rId7"/>
    <p:sldId id="262" r:id="rId8"/>
    <p:sldId id="263" r:id="rId9"/>
    <p:sldId id="264" r:id="rId10"/>
    <p:sldId id="265" r:id="rId11"/>
    <p:sldId id="279" r:id="rId12"/>
    <p:sldId id="280" r:id="rId13"/>
    <p:sldId id="281" r:id="rId14"/>
    <p:sldId id="266" r:id="rId15"/>
    <p:sldId id="267" r:id="rId16"/>
    <p:sldId id="273" r:id="rId17"/>
    <p:sldId id="274" r:id="rId18"/>
    <p:sldId id="275" r:id="rId19"/>
    <p:sldId id="276" r:id="rId20"/>
    <p:sldId id="277" r:id="rId21"/>
    <p:sldId id="282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A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42" autoAdjust="0"/>
    <p:restoredTop sz="94660"/>
  </p:normalViewPr>
  <p:slideViewPr>
    <p:cSldViewPr>
      <p:cViewPr>
        <p:scale>
          <a:sx n="50" d="100"/>
          <a:sy n="50" d="100"/>
        </p:scale>
        <p:origin x="-1458" y="-7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C448B6-0100-4973-B6D8-DA173C4CF926}" type="datetimeFigureOut">
              <a:rPr lang="ru-RU" smtClean="0"/>
              <a:t>04.02.2016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1EB6D6-F586-41EB-8B13-0D7748347A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82517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BCF78-E749-4317-A023-E80F8DD29BE3}" type="datetime1">
              <a:rPr lang="ru-RU" smtClean="0"/>
              <a:t>04.02.2016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Факультет коррекционной педагогики ОП "Мой университет" www.mai-sat.ru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63768-93E5-42C3-9F39-F79A62EA1A5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9402E8-1AF3-4E9B-923D-94FF0DDDFD09}" type="datetime1">
              <a:rPr lang="ru-RU" smtClean="0"/>
              <a:t>04.02.2016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Факультет коррекционной педагогики ОП "Мой университет" www.mai-sat.ru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63768-93E5-42C3-9F39-F79A62EA1A5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CA59B-EBA8-4DF7-9E0C-7AF0BF4922E9}" type="datetime1">
              <a:rPr lang="ru-RU" smtClean="0"/>
              <a:t>04.02.2016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Факультет коррекционной педагогики ОП "Мой университет" www.mai-sat.ru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63768-93E5-42C3-9F39-F79A62EA1A56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DF1BC-5D35-4C38-9D01-8FFDD32FE537}" type="datetime1">
              <a:rPr lang="ru-RU" smtClean="0"/>
              <a:t>04.02.2016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Факультет коррекционной педагогики ОП "Мой университет" www.mai-sat.ru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63768-93E5-42C3-9F39-F79A62EA1A56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20481-3CB2-4DBC-8A95-AE50721C84FA}" type="datetime1">
              <a:rPr lang="ru-RU" smtClean="0"/>
              <a:t>04.02.2016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Факультет коррекционной педагогики ОП "Мой университет" www.mai-sat.ru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63768-93E5-42C3-9F39-F79A62EA1A5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5EBCE-70CD-4D63-8C82-C42125981F83}" type="datetime1">
              <a:rPr lang="ru-RU" smtClean="0"/>
              <a:t>04.02.2016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Факультет коррекционной педагогики ОП "Мой университет" www.mai-sat.ru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63768-93E5-42C3-9F39-F79A62EA1A56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51D06-A294-4320-AEB2-D55802CB0CC2}" type="datetime1">
              <a:rPr lang="ru-RU" smtClean="0"/>
              <a:t>04.02.2016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Факультет коррекционной педагогики ОП "Мой университет" www.mai-sat.ru</a:t>
            </a: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63768-93E5-42C3-9F39-F79A62EA1A5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B791E-00EF-49D5-871C-35992A932F57}" type="datetime1">
              <a:rPr lang="ru-RU" smtClean="0"/>
              <a:t>04.02.2016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Факультет коррекционной педагогики ОП "Мой университет" www.mai-sat.ru</a:t>
            </a: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63768-93E5-42C3-9F39-F79A62EA1A5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3454B-A5D0-4EA2-BB7A-BEF68C3E8EEA}" type="datetime1">
              <a:rPr lang="ru-RU" smtClean="0"/>
              <a:t>04.02.2016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Факультет коррекционной педагогики ОП "Мой университет" www.mai-sat.ru</a:t>
            </a: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63768-93E5-42C3-9F39-F79A62EA1A5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514C6-E009-41C4-A59F-1AF7F7AA846A}" type="datetime1">
              <a:rPr lang="ru-RU" smtClean="0"/>
              <a:t>04.02.2016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Факультет коррекционной педагогики ОП "Мой университет" www.mai-sat.ru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63768-93E5-42C3-9F39-F79A62EA1A56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44DB4-4B7B-4F95-964C-A37B5B82EA39}" type="datetime1">
              <a:rPr lang="ru-RU" smtClean="0"/>
              <a:t>04.02.2016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Факультет коррекционной педагогики ОП "Мой университет" www.mai-sat.ru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63768-93E5-42C3-9F39-F79A62EA1A56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235447C3-60A2-4BF1-A894-49AE5E84CAFE}" type="datetime1">
              <a:rPr lang="ru-RU" smtClean="0"/>
              <a:t>04.02.2016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Факультет коррекционной педагогики ОП "Мой университет" www.mai-sat.ru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80663768-93E5-42C3-9F39-F79A62EA1A56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540768"/>
          </a:xfrm>
        </p:spPr>
        <p:txBody>
          <a:bodyPr>
            <a:normAutofit fontScale="90000"/>
          </a:bodyPr>
          <a:lstStyle/>
          <a:p>
            <a:r>
              <a:rPr lang="ru-RU" sz="5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«Уроки вежливости»</a:t>
            </a:r>
            <a:r>
              <a:rPr lang="ru-RU" sz="540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40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 класс</a:t>
            </a:r>
            <a:endParaRPr lang="ru-RU" sz="5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827584" y="4077072"/>
            <a:ext cx="8096944" cy="2232248"/>
          </a:xfrm>
        </p:spPr>
        <p:txBody>
          <a:bodyPr>
            <a:noAutofit/>
          </a:bodyPr>
          <a:lstStyle/>
          <a:p>
            <a:pPr algn="r"/>
            <a:r>
              <a:rPr lang="ru-RU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Подготовили : </a:t>
            </a:r>
          </a:p>
          <a:p>
            <a:pPr algn="r"/>
            <a:r>
              <a:rPr lang="ru-RU" b="1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Галустян</a:t>
            </a:r>
            <a:r>
              <a:rPr lang="ru-RU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Неля </a:t>
            </a:r>
            <a:r>
              <a:rPr lang="ru-RU" b="1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Гарегиновна</a:t>
            </a:r>
            <a:r>
              <a:rPr lang="ru-RU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воспитатель</a:t>
            </a:r>
          </a:p>
          <a:p>
            <a:pPr algn="r"/>
            <a:r>
              <a:rPr lang="ru-RU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Гюлушанян</a:t>
            </a:r>
            <a:r>
              <a:rPr lang="ru-RU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Ануш</a:t>
            </a:r>
            <a:r>
              <a:rPr lang="ru-RU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Сергеевна, учитель</a:t>
            </a:r>
          </a:p>
          <a:p>
            <a:pPr algn="r"/>
            <a:r>
              <a:rPr lang="ru-RU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Маркарян Людмила Юрьевна, учитель</a:t>
            </a:r>
          </a:p>
          <a:p>
            <a:pPr algn="r"/>
            <a:r>
              <a:rPr lang="ru-RU" b="1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Мнацаканян</a:t>
            </a:r>
            <a:r>
              <a:rPr lang="ru-RU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Анжела </a:t>
            </a:r>
            <a:r>
              <a:rPr lang="ru-RU" b="1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Рафаэльевна</a:t>
            </a:r>
            <a:r>
              <a:rPr lang="ru-RU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воспитатель</a:t>
            </a:r>
          </a:p>
          <a:p>
            <a:pPr algn="r"/>
            <a:r>
              <a:rPr lang="ru-RU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Крюкова Анна, Зайцев Вадим - ученики</a:t>
            </a:r>
            <a:endParaRPr lang="ru-RU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Факультет коррекционной педагогики ОП "Мой университет" www.mai-sat.ru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3209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67944" y="534902"/>
            <a:ext cx="33843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Сценки 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167844" y="2162164"/>
            <a:ext cx="51845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Извини, пожалуйста.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0042" y="3563620"/>
            <a:ext cx="80288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Извините. Можно с вами поиграть?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55900" y="5013176"/>
            <a:ext cx="54883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Возьмите, пожалуйста.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https://im2-tub-ru.yandex.net/i?id=c192da2a42821ec465f60a3049a679db&amp;n=33&amp;h=190&amp;w=19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4581128"/>
            <a:ext cx="1809750" cy="1809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im0-tub-ru.yandex.net/i?id=3458c137ec1a480fafbd5e8bbc5c42ef&amp;n=33&amp;h=190&amp;w=2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52414"/>
            <a:ext cx="2419350" cy="1809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Факультет коррекционной педагогики ОП "Мой университет" www.mai-sat.ru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7245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6" descr="https://im2-tub-ru.yandex.net/i?id=a3a6519770a78d92160b7d4d731e51eb&amp;n=33&amp;h=190&amp;w=25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24744"/>
            <a:ext cx="2580424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http://i.ytimg.com/vi/B_lBeA2_Q-U/hqdefaul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0580" y="4308447"/>
            <a:ext cx="2736304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2" descr="https://im0-tub-ru.yandex.net/i?id=3dd751dbc18e44899e643508dde5b600&amp;n=33&amp;h=190&amp;w=28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282988"/>
            <a:ext cx="2592288" cy="2290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1" descr="https://im0-tub-ru.yandex.net/i?id=164626f6ca1ab9cdc29f144b27a54c76&amp;n=33&amp;h=190&amp;w=28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282988"/>
            <a:ext cx="2724150" cy="2506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3" descr="https://im3-tub-ru.yandex.net/i?id=9f31ce945ac783fdf618bfa5c0801756&amp;n=33&amp;h=190&amp;w=28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365104"/>
            <a:ext cx="2580424" cy="1974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1691680" y="188640"/>
            <a:ext cx="57606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Оцените поступки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03952" y="4005064"/>
            <a:ext cx="332423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НЕ ОБИЖАЙ </a:t>
            </a: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И </a:t>
            </a:r>
          </a:p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НЕ ДЕРИСЬ!!!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Факультет коррекционной педагогики ОП "Мой университет" www.mai-sat.ru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3935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250"/>
                            </p:stCondLst>
                            <p:childTnLst>
                              <p:par>
                                <p:cTn id="2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 descr="https://im1-tub-ru.yandex.net/i?id=218b533cb25f25cc716e7102f0d20c99&amp;n=33&amp;h=190&amp;w=28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76671"/>
            <a:ext cx="2016224" cy="1807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s://im3-tub-ru.yandex.net/i?id=cc4dc1e5c6a67280e30927aecde1ec81&amp;n=33&amp;h=190&amp;w=28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474400"/>
            <a:ext cx="2686050" cy="2018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im1-tub-ru.yandex.net/i?id=a93f65be0c12a0d0a5042d7129c47003&amp;n=33&amp;h=190&amp;w=48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8208" y="3222668"/>
            <a:ext cx="4572000" cy="1685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im0-tub-ru.yandex.net/i?id=07fe83cbbc5e92ff7d95181a71328f0a&amp;n=33&amp;h=190&amp;w=28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197" y="2708919"/>
            <a:ext cx="2733675" cy="2199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187624" y="5543192"/>
            <a:ext cx="66967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ПРОЯВЛЯЙ    ЗАБОТУ!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6" name="Picture 8" descr="http://dg53.mycdn.me/getImage?photoId=802225482249&amp;photoType=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330137"/>
            <a:ext cx="3409884" cy="2557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Факультет коррекционной педагогики ОП "Мой университет" www.mai-sat.ru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3319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75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75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75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75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ttp://estaticos.elperiodico.com/resources/jpg/3/7/133832870577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764704"/>
            <a:ext cx="3327648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0" descr="https://im0-tub-ru.yandex.net/i?id=d94ae3093fc2c6aa84f0ca109ffb5839&amp;n=33&amp;h=190&amp;w=3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789040"/>
            <a:ext cx="3240782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https://myschool73.files.wordpress.com/2014/10/15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764704"/>
            <a:ext cx="3095625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79512" y="4149080"/>
            <a:ext cx="511256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УВАЖАЙ   ЧУЖОЙ ТРУД!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Факультет коррекционной педагогики ОП "Мой университет" www.mai-sat.ru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5298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74" name="Picture 26" descr="https://im2-tub-ru.yandex.net/i?id=646eef6a976b662314c569b6a4103521&amp;n=33&amp;h=190&amp;w=23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692696"/>
            <a:ext cx="3024336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s://im2-tub-ru.yandex.net/i?id=4fa432f28a7377558e88235d9d6ee950&amp;n=33&amp;h=190&amp;w=15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1099" y="3560669"/>
            <a:ext cx="2348263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im3-tub-ru.yandex.net/i?id=30291c907b3ff41bec32faa28458d4a0&amp;n=33&amp;h=190&amp;w=14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383921"/>
            <a:ext cx="2182127" cy="2829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7503" y="4526100"/>
            <a:ext cx="58935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ПРОПУСТИ  ВПЕРЁД!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Факультет коррекционной педагогики ОП "Мой университет" www.mai-sat.ru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3254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750"/>
                                        <p:tgtEl>
                                          <p:spTgt spid="2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75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75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://os1.i.ua/3/1/13500998_f975b8d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60648"/>
            <a:ext cx="2441490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s://im0-tub-ru.yandex.net/i?id=4f54f1d540b89004adfcf8cad4022d13&amp;n=33&amp;h=190&amp;w=29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60648"/>
            <a:ext cx="2828925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8" descr="http://massaget.kz/userdata/blog/blog_9380/thumb_b/photo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708920"/>
            <a:ext cx="283845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2" descr="http://i.imgur.com/SxXQ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7386" y="2597696"/>
            <a:ext cx="2592288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835696" y="4941168"/>
            <a:ext cx="58326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УСТУПИ     МЕСТО!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Факультет коррекционной педагогики ОП "Мой университет" www.mai-sat.ru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5862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75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0" descr="http://img1.1tv.ru/imgsize640x360/PR2013012113483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692" y="332656"/>
            <a:ext cx="3321196" cy="1908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4" descr="http://www.nazarovo-online.ru/uploads/posts/2012-06/1339986423_dobrye-nazarovcy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1759" y="268597"/>
            <a:ext cx="2567281" cy="2370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http://thenews.kz/static/news/6/0/60l9SiS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773644"/>
            <a:ext cx="3078919" cy="2304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blog.mediamall.am/upload/photos/gsgssdfs/1002472_410353722402689_1371205417_n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2060" y="2780928"/>
            <a:ext cx="3672408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827584" y="5373216"/>
            <a:ext cx="734481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ПОМОГИ  ПЕРЕЙТИ </a:t>
            </a:r>
          </a:p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ЧЕРЕЗ  ДОРОГУ!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Факультет коррекционной педагогики ОП "Мой университет" www.mai-sat.ru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0879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75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75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https://im0-tub-ru.yandex.net/i?id=3458c137ec1a480fafbd5e8bbc5c42ef&amp;n=33&amp;h=190&amp;w=25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961" y="150624"/>
            <a:ext cx="1321274" cy="988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81648" y="1268760"/>
            <a:ext cx="856895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По улице шла женщина с покупками. Один свёрток у неё упал, а она и не заметила. Зато увидел мальчик, который шёл следом. Что он должен был сделать?</a:t>
            </a:r>
          </a:p>
          <a:p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1. Позвать женщину и сказать, что у неё упал свёрток.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2. Поднять свёрток и отдать женщине.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3. Пройти мимо.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23728" y="352414"/>
            <a:ext cx="49685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Подумай и ответь. 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Факультет коррекционной педагогики ОП "Мой университет" www.mai-sat.ru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8116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https://im0-tub-ru.yandex.net/i?id=3458c137ec1a480fafbd5e8bbc5c42ef&amp;n=33&amp;h=190&amp;w=25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341011"/>
            <a:ext cx="1706327" cy="1276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811416" y="2060848"/>
            <a:ext cx="7416824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Если ты позвонил другу, но попал не туда, то нужно:</a:t>
            </a:r>
          </a:p>
          <a:p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1. Молча положить трубку.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2. Сказать: «Зачем ты берешь трубку, если позвонили не тебе? Положи сейчас же!»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3. Извиниться и уточнить номер.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Факультет коррекционной педагогики ОП "Мой университет" www.mai-sat.ru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2819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https://im0-tub-ru.yandex.net/i?id=3458c137ec1a480fafbd5e8bbc5c42ef&amp;n=33&amp;h=190&amp;w=25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0"/>
            <a:ext cx="1656184" cy="1238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765126" y="1556792"/>
            <a:ext cx="7632848" cy="5139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Ты сидишь дома и с удовольствием пьёшь чай с пряниками, и вдруг неожиданно приходит твой одноклассник. Что нужно сделать?</a:t>
            </a:r>
          </a:p>
          <a:p>
            <a:pPr algn="ctr"/>
            <a:endParaRPr lang="ru-RU" sz="8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1. Занять гостя чем-нибудь интересным, а самому быстренько допить чай в кухне.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2. Предложить ему выпить чай вместе с тобой.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3. Прервать чаепитие и закончить его, когда гость уйдёт.</a:t>
            </a: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Факультет коррекционной педагогики ОП "Мой университет" www.mai-sat.ru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6032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11560" y="332656"/>
            <a:ext cx="691276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Если встретился знакомый,</a:t>
            </a:r>
          </a:p>
          <a:p>
            <a:r>
              <a:rPr lang="ru-RU" sz="3600" dirty="0" smtClean="0"/>
              <a:t>Хоть на улице, хоть дома,</a:t>
            </a:r>
          </a:p>
          <a:p>
            <a:r>
              <a:rPr lang="ru-RU" sz="3600" dirty="0" smtClean="0"/>
              <a:t>Не стесняйся,</a:t>
            </a:r>
          </a:p>
          <a:p>
            <a:r>
              <a:rPr lang="ru-RU" sz="3600" dirty="0" smtClean="0"/>
              <a:t>А скажи </a:t>
            </a:r>
            <a:r>
              <a:rPr lang="ru-RU" sz="3600" dirty="0" err="1" smtClean="0"/>
              <a:t>погромче</a:t>
            </a:r>
            <a:r>
              <a:rPr lang="ru-RU" sz="3600" dirty="0" smtClean="0"/>
              <a:t>: - </a:t>
            </a:r>
            <a:endParaRPr lang="ru-RU" sz="3600" dirty="0"/>
          </a:p>
        </p:txBody>
      </p:sp>
      <p:sp>
        <p:nvSpPr>
          <p:cNvPr id="7" name="TextBox 6"/>
          <p:cNvSpPr txBox="1"/>
          <p:nvPr/>
        </p:nvSpPr>
        <p:spPr>
          <a:xfrm>
            <a:off x="4860032" y="2060848"/>
            <a:ext cx="34563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ЗДРАВСТВУЙ!</a:t>
            </a:r>
            <a:endParaRPr lang="ru-RU" sz="3600" dirty="0"/>
          </a:p>
        </p:txBody>
      </p:sp>
      <p:pic>
        <p:nvPicPr>
          <p:cNvPr id="27" name="Picture 30" descr="https://im0-tub-ru.yandex.net/i?id=7efa430b96b08441aa457c3743ca121a&amp;n=33&amp;h=190&amp;w=28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3871" y="4579477"/>
            <a:ext cx="2442733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32" descr="http://duroduro.ru/uploads/images/bi_2_i_inna_zhelannaja_nechjotnij_voin_2_5_2011g_soldat_uhodi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2274" y="2707179"/>
            <a:ext cx="2006819" cy="1739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4" descr="http://4.bp.blogspot.com/-Em8YQiZtWik/VUHtCX9j4DI/AAAAAAAACBI/goOfI_TaGJQ/s1600/Depositphotos_12222860_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7" y="116632"/>
            <a:ext cx="1358747" cy="1980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6" descr="http://media2.apnonline.com.au/img/media/images/2012/06/20/IQT_20-06-2012_NEWS_05_ETIQ17B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40980"/>
            <a:ext cx="2808312" cy="2145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16" descr="http://ic.pics.livejournal.com/yurymihalich/26762333/720817/720817_100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922385"/>
            <a:ext cx="2175723" cy="1788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4018" y="2900845"/>
            <a:ext cx="2272117" cy="3312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Факультет коррекционной педагогики ОП "Мой университет" www.mai-sat.ru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7719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4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4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750"/>
                            </p:stCondLst>
                            <p:childTnLst>
                              <p:par>
                                <p:cTn id="2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5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7250"/>
                            </p:stCondLst>
                            <p:childTnLst>
                              <p:par>
                                <p:cTn id="30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8000"/>
                            </p:stCondLst>
                            <p:childTnLst>
                              <p:par>
                                <p:cTn id="3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8750"/>
                            </p:stCondLst>
                            <p:childTnLst>
                              <p:par>
                                <p:cTn id="3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836712"/>
            <a:ext cx="864096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Давайте с вами будем всерьёз, не для игры,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Ко всем зверятам и людям </a:t>
            </a:r>
            <a:endParaRPr lang="en-US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добры</a:t>
            </a:r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добры, добры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Чтоб стал наш мир похожим на яблоню в цвету.</a:t>
            </a:r>
          </a:p>
          <a:p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Дари</a:t>
            </a:r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</a:t>
            </a:r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дарите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прохожим тепло и доброту.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Будьте вежливы и добры, и тогда обойдёт вас беда.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Будьте добры и сейчас, и потом, и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всегда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4" descr="https://im2-tub-ru.yandex.net/i?id=c192da2a42821ec465f60a3049a679db&amp;n=33&amp;h=190&amp;w=19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5384637"/>
            <a:ext cx="1368152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Факультет коррекционной педагогики ОП "Мой университет" www.mai-sat.ru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2290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483767" y="476672"/>
            <a:ext cx="459601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ДО СВИДАНИЯ!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688604"/>
            <a:ext cx="4596011" cy="468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Факультет коррекционной педагогики ОП "Мой университет" www.mai-sat.ru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4828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75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680542" y="369194"/>
            <a:ext cx="676875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Если просишь что-нибудь,</a:t>
            </a:r>
          </a:p>
          <a:p>
            <a:r>
              <a:rPr lang="ru-RU" sz="3600" dirty="0" smtClean="0"/>
              <a:t>То сначала не забудь</a:t>
            </a:r>
          </a:p>
          <a:p>
            <a:r>
              <a:rPr lang="ru-RU" sz="3600" dirty="0" smtClean="0"/>
              <a:t>Сказать: - </a:t>
            </a:r>
          </a:p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2940980" y="1447364"/>
            <a:ext cx="36724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ПОЖАЛУЙСТА!</a:t>
            </a:r>
            <a:endParaRPr lang="ru-RU" sz="3600" dirty="0"/>
          </a:p>
        </p:txBody>
      </p:sp>
      <p:pic>
        <p:nvPicPr>
          <p:cNvPr id="24" name="Picture 2" descr="http://photographers.ua/thumbnails/pictures/1601/800x345506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303351"/>
            <a:ext cx="3397819" cy="2603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12" descr="http://images.altarta.com/img/e/2/e236e55e0ccd8193f64ae82fd2025dd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8653" y="2303351"/>
            <a:ext cx="3172338" cy="2379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14" descr="https://im2-tub-ru.yandex.net/i?id=30ea4c6dff73e7c5c01597e598ddffd3&amp;n=33&amp;h=190&amp;w=28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4989934"/>
            <a:ext cx="2714625" cy="1809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" descr="http://dr-svetlova.com/wp-content/uploads/2015/09/5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8299" y="2931138"/>
            <a:ext cx="1162050" cy="1409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8" descr="https://im3-tub-ru.yandex.net/i?id=474f134505616e8a72f7af921925cb8d&amp;n=33&amp;h=190&amp;w=13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8612" y="5048250"/>
            <a:ext cx="1176271" cy="1693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10" descr="https://im1-tub-ru.yandex.net/i?id=368426f1a0d55a7fdaaacc65b0297387&amp;n=33&amp;h=190&amp;w=19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5150" y="4887086"/>
            <a:ext cx="1809750" cy="1809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Факультет коррекционной педагогики ОП "Мой университет" www.mai-sat.ru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7344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4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4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750"/>
                            </p:stCondLst>
                            <p:childTnLst>
                              <p:par>
                                <p:cTn id="2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500"/>
                            </p:stCondLst>
                            <p:childTnLst>
                              <p:par>
                                <p:cTn id="2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250"/>
                            </p:stCondLst>
                            <p:childTnLst>
                              <p:par>
                                <p:cTn id="2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000"/>
                            </p:stCondLst>
                            <p:childTnLst>
                              <p:par>
                                <p:cTn id="3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750"/>
                            </p:stCondLst>
                            <p:childTnLst>
                              <p:par>
                                <p:cTn id="3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260648"/>
            <a:ext cx="590465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Если словом или делом</a:t>
            </a:r>
          </a:p>
          <a:p>
            <a:r>
              <a:rPr lang="ru-RU" sz="3600" dirty="0" smtClean="0"/>
              <a:t>Вам помог кто-либо,</a:t>
            </a:r>
          </a:p>
          <a:p>
            <a:r>
              <a:rPr lang="ru-RU" sz="3600" dirty="0" smtClean="0"/>
              <a:t>Не стесняйся громко, смело</a:t>
            </a:r>
          </a:p>
          <a:p>
            <a:r>
              <a:rPr lang="ru-RU" sz="3600" dirty="0" smtClean="0"/>
              <a:t>Говорить: - </a:t>
            </a:r>
            <a:endParaRPr lang="ru-RU" sz="3600" dirty="0"/>
          </a:p>
        </p:txBody>
      </p:sp>
      <p:sp>
        <p:nvSpPr>
          <p:cNvPr id="5" name="TextBox 4"/>
          <p:cNvSpPr txBox="1"/>
          <p:nvPr/>
        </p:nvSpPr>
        <p:spPr>
          <a:xfrm>
            <a:off x="2987824" y="1988840"/>
            <a:ext cx="34563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СПАСИБО!</a:t>
            </a:r>
            <a:endParaRPr lang="ru-RU" sz="3600" dirty="0"/>
          </a:p>
        </p:txBody>
      </p:sp>
      <p:pic>
        <p:nvPicPr>
          <p:cNvPr id="13" name="Picture 8" descr="http://for-ua.com/files/10-2_2009/zhesty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420" y="2708920"/>
            <a:ext cx="1905000" cy="2562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5864" y="2568972"/>
            <a:ext cx="1872208" cy="2695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2" descr="http://www.womensplay.net/wp-content/uploads/2015/07/161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8318" y="3688060"/>
            <a:ext cx="3604520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0" descr="https://im1-tub-ru.yandex.net/i?id=5d4d7e7e5b7c9c77909a2f64845ac0aa&amp;n=33&amp;h=190&amp;w=30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502255"/>
            <a:ext cx="2895600" cy="1809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Факультет коррекционной педагогики ОП "Мой университет" www.mai-sat.ru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346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4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4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750"/>
                            </p:stCondLst>
                            <p:childTnLst>
                              <p:par>
                                <p:cTn id="2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500"/>
                            </p:stCondLst>
                            <p:childTnLst>
                              <p:par>
                                <p:cTn id="2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250"/>
                            </p:stCondLst>
                            <p:childTnLst>
                              <p:par>
                                <p:cTn id="2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23528" y="548680"/>
            <a:ext cx="77768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Если вы кого-то обидели случайно</a:t>
            </a:r>
          </a:p>
          <a:p>
            <a:r>
              <a:rPr lang="ru-RU" sz="3600" dirty="0" smtClean="0"/>
              <a:t>Долго не тяните, скажите: - </a:t>
            </a:r>
            <a:endParaRPr lang="ru-RU" sz="3600" dirty="0"/>
          </a:p>
        </p:txBody>
      </p:sp>
      <p:sp>
        <p:nvSpPr>
          <p:cNvPr id="6" name="TextBox 5"/>
          <p:cNvSpPr txBox="1"/>
          <p:nvPr/>
        </p:nvSpPr>
        <p:spPr>
          <a:xfrm>
            <a:off x="5796136" y="1189168"/>
            <a:ext cx="32403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ИЗВИНИТЕ!</a:t>
            </a:r>
            <a:endParaRPr lang="ru-RU" sz="3600" dirty="0"/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060848"/>
            <a:ext cx="2238375" cy="332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4" descr="http://i07.fotocdn.net/s4/122/public_pin_l/138/240953176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2056516"/>
            <a:ext cx="2592288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https://im2-tub-ru.yandex.net/i?id=928ca19c147a6656817e64a8041363d8&amp;n=33&amp;h=190&amp;w=24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0860" y="2199141"/>
            <a:ext cx="2362200" cy="1809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8" descr="https://im0-tub-ru.yandex.net/i?id=6099aff51fc05d8a4d3cc70df25c88f6&amp;n=33&amp;h=190&amp;w=25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4797152"/>
            <a:ext cx="2419350" cy="1809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Факультет коррекционной педагогики ОП "Мой университет" www.mai-sat.ru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14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4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4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750"/>
                            </p:stCondLst>
                            <p:childTnLst>
                              <p:par>
                                <p:cTn id="2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500"/>
                            </p:stCondLst>
                            <p:childTnLst>
                              <p:par>
                                <p:cTn id="2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250"/>
                            </p:stCondLst>
                            <p:childTnLst>
                              <p:par>
                                <p:cTn id="2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39552" y="404664"/>
            <a:ext cx="62646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Вы в минуту расставания,</a:t>
            </a:r>
          </a:p>
          <a:p>
            <a:r>
              <a:rPr lang="ru-RU" sz="3600" dirty="0" smtClean="0"/>
              <a:t>Всем скажите: - </a:t>
            </a:r>
            <a:endParaRPr lang="ru-RU" sz="3600" dirty="0"/>
          </a:p>
        </p:txBody>
      </p:sp>
      <p:sp>
        <p:nvSpPr>
          <p:cNvPr id="6" name="TextBox 5"/>
          <p:cNvSpPr txBox="1"/>
          <p:nvPr/>
        </p:nvSpPr>
        <p:spPr>
          <a:xfrm>
            <a:off x="3779912" y="958662"/>
            <a:ext cx="40324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ДО СВИДАНИЯ!</a:t>
            </a:r>
            <a:endParaRPr lang="ru-RU" sz="3600" dirty="0"/>
          </a:p>
        </p:txBody>
      </p:sp>
      <p:pic>
        <p:nvPicPr>
          <p:cNvPr id="11" name="Picture 2" descr="https://www.colourbox.com/preview/2243206-teenager-wave-goodbye-isolated-on-the-whit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772816"/>
            <a:ext cx="2232248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8113" y="3645024"/>
            <a:ext cx="2268252" cy="3024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6" descr="http://www.aolcdn.com/photogalleryassets/mydailyuk/991973/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772816"/>
            <a:ext cx="2808312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Факультет коррекционной педагогики ОП "Мой университет" www.mai-sat.ru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671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4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4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750"/>
                            </p:stCondLst>
                            <p:childTnLst>
                              <p:par>
                                <p:cTn id="21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500"/>
                            </p:stCondLst>
                            <p:childTnLst>
                              <p:par>
                                <p:cTn id="2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509327"/>
            <a:ext cx="3816424" cy="3802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283968" y="332656"/>
            <a:ext cx="4680520" cy="5847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Обед.</a:t>
            </a:r>
          </a:p>
          <a:p>
            <a:endParaRPr lang="ru-RU" sz="1400" b="1" dirty="0" smtClean="0"/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Дали косточку щенку,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Зёрен горстку петушку,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Молока – котёнку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Травушки – козлёнку,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А свинье и поросёнку –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Каши полное корыто.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Ешьте досыта.</a:t>
            </a:r>
          </a:p>
          <a:p>
            <a:pPr algn="ctr"/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ПРИЯТНОГО АППЕТИТА!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Факультет коррекционной педагогики ОП "Мой университет" www.mai-sat.ru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2681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520" y="408316"/>
            <a:ext cx="3744416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Приглашение.</a:t>
            </a:r>
          </a:p>
          <a:p>
            <a:endParaRPr lang="ru-RU" sz="1400" b="1" dirty="0" smtClean="0"/>
          </a:p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Медведь медведя в гости звал –</a:t>
            </a:r>
          </a:p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Медком побаловать.</a:t>
            </a:r>
          </a:p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В берлогу дверь открыл, сказал:</a:t>
            </a:r>
          </a:p>
          <a:p>
            <a:pPr algn="ctr"/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- ДОБРО ПОЖАЛОВАТЬ!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0327" y="1817985"/>
            <a:ext cx="2749341" cy="39193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9667" y="1785044"/>
            <a:ext cx="2507243" cy="39193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Факультет коррекционной педагогики ОП "Мой университет" www.mai-sat.ru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3410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75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75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www.13min.ru/wp-content/uploads/2012/11/Ty-i-ja-druzhnaja-spjawaja-semj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658466"/>
            <a:ext cx="2800093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://agency.charltonbrown.com.au/wp-content/uploads/2015/06/shutterstock_16462216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592057"/>
            <a:ext cx="4482388" cy="1972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59346" y="3068960"/>
            <a:ext cx="828092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Спокойной ночи.</a:t>
            </a:r>
          </a:p>
          <a:p>
            <a:pPr algn="ctr"/>
            <a:endParaRPr lang="ru-RU" sz="1400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Если сон смыкает очи</a:t>
            </a:r>
          </a:p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И тебя отправят спать,</a:t>
            </a:r>
          </a:p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Всем скажи: - СПОКОЙНОЙ НОЧИ!</a:t>
            </a:r>
          </a:p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А потом иди в кровать.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Факультет коррекционной педагогики ОП "Мой университет" www.mai-sat.ru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0039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75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75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1111</TotalTime>
  <Words>652</Words>
  <Application>Microsoft Office PowerPoint</Application>
  <PresentationFormat>Экран (4:3)</PresentationFormat>
  <Paragraphs>110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Волна</vt:lpstr>
      <vt:lpstr>«Уроки вежливости» 3 класс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Uniton</dc:creator>
  <cp:lastModifiedBy>Uniton</cp:lastModifiedBy>
  <cp:revision>52</cp:revision>
  <dcterms:created xsi:type="dcterms:W3CDTF">2016-01-27T05:44:00Z</dcterms:created>
  <dcterms:modified xsi:type="dcterms:W3CDTF">2016-02-04T10:46:28Z</dcterms:modified>
</cp:coreProperties>
</file>